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Economica" panose="020B060402020202020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923" autoAdjust="0"/>
  </p:normalViewPr>
  <p:slideViewPr>
    <p:cSldViewPr snapToGrid="0">
      <p:cViewPr varScale="1">
        <p:scale>
          <a:sx n="92" d="100"/>
          <a:sy n="92" d="100"/>
        </p:scale>
        <p:origin x="81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e839bbdb4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e839bbdb4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e839bbdb4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e839bbdb4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e839bbdb4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e839bbdb4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e839bbdb4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e839bbdb4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from the syllabus for what to expect in recitation</a:t>
            </a:r>
          </a:p>
          <a:p>
            <a:endParaRPr lang="en-US" dirty="0"/>
          </a:p>
          <a:p>
            <a:r>
              <a:rPr lang="en-US" dirty="0"/>
              <a:t>I expect you all to be here prepared, having done the readings, ready to be engaged in discussion</a:t>
            </a:r>
          </a:p>
        </p:txBody>
      </p:sp>
    </p:spTree>
    <p:extLst>
      <p:ext uri="{BB962C8B-B14F-4D97-AF65-F5344CB8AC3E}">
        <p14:creationId xmlns:p14="http://schemas.microsoft.com/office/powerpoint/2010/main" val="1876780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e839bbdb4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e839bbdb4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e839bbdb4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e839bbdb4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e839bbdb4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e839bbdb4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e839bbdb4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e839bbdb4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e839bbdb4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e839bbdb4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hyperlink" Target="mailto:cbeaupre@esf.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8031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EFB 390 Recitation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Effects of agricultural development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Modification of the landscape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Human values concerning wildlife changed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New habitat available in farmlands (e.g rats!)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Predator control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Smaller humans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Increase of human populations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788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Assertions you don’t agree with? Missing citations? 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587325"/>
            <a:ext cx="8520600" cy="31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E.g. Decreased wildlife populations near human dwellings (townie deer), Reindeer domestication and hunting aid, spacing children every four years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Chloe Beaupre she/her	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1" y="1225224"/>
            <a:ext cx="4107900" cy="289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/>
              <a:t>B.S. Society &amp; Environment - UC Berkeley</a:t>
            </a:r>
            <a:endParaRPr dirty="0"/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" dirty="0"/>
              <a:t>Dual masters - Western Colorado University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" dirty="0"/>
              <a:t>M.S. in Ecology - </a:t>
            </a:r>
            <a:r>
              <a:rPr lang="en-US" dirty="0"/>
              <a:t>Animal Sample Size Guidelines for Mapping Migrations and Distribution with GPS Collars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/>
              <a:t>Master in Environmental Management – Influence of Recreation on Deer and Elk in the Gunnison Basin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/>
              <a:t>PhD – SUNY ESF –caribou movement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dirty="0"/>
          </a:p>
          <a:p>
            <a:pPr marL="0" indent="0">
              <a:spcBef>
                <a:spcPts val="1200"/>
              </a:spcBef>
              <a:buNone/>
            </a:pPr>
            <a:endParaRPr dirty="0"/>
          </a:p>
        </p:txBody>
      </p:sp>
      <p:pic>
        <p:nvPicPr>
          <p:cNvPr id="3" name="Picture 2" descr="A picture containing mammal, black, looking, standing&#10;&#10;Description automatically generated">
            <a:extLst>
              <a:ext uri="{FF2B5EF4-FFF2-40B4-BE49-F238E27FC236}">
                <a16:creationId xmlns:a16="http://schemas.microsoft.com/office/drawing/2014/main" id="{523A9EBC-0DCA-A855-3F09-FD84C9612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1" y="504490"/>
            <a:ext cx="4572000" cy="2571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E325A-926D-1CC6-E7F4-953AFBDE10B8}"/>
              </a:ext>
            </a:extLst>
          </p:cNvPr>
          <p:cNvSpPr txBox="1"/>
          <p:nvPr/>
        </p:nvSpPr>
        <p:spPr>
          <a:xfrm>
            <a:off x="311700" y="4123267"/>
            <a:ext cx="8520600" cy="829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None/>
              <a:tabLst/>
              <a:defRPr/>
            </a:pP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Office Hours: Mondays 1-2 pm in Moon Library</a:t>
            </a:r>
          </a:p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None/>
              <a:tabLst/>
              <a:defRPr/>
            </a:pP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  <a:hlinkClick r:id="rId4"/>
              </a:rPr>
              <a:t>cbeaupre@esf.edu</a:t>
            </a: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C54C6A-9C23-6253-498E-EA56D6A0A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601" y="269245"/>
            <a:ext cx="4572000" cy="34349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 Spaces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2950" y="1674933"/>
            <a:ext cx="4858075" cy="25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CBF0E-4BEF-2F5C-16A3-EF83C681F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Recitation sections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6F097-7CCE-DB4F-9D7F-7101C1B14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From syllabus: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“Lots of readings and discussions”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“Also developing and work-shopping the final projects”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Not recorded (usually)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Today: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Intros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Discuss readings (Wildlife, conservation, and human welfare: a United States and Canadian perspective)</a:t>
            </a:r>
          </a:p>
        </p:txBody>
      </p:sp>
    </p:spTree>
    <p:extLst>
      <p:ext uri="{BB962C8B-B14F-4D97-AF65-F5344CB8AC3E}">
        <p14:creationId xmlns:p14="http://schemas.microsoft.com/office/powerpoint/2010/main" val="21577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78800" cy="12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hunting/interactions with wildlife contribute to human development? 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587325"/>
            <a:ext cx="8520600" cy="31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Bipedalism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Stereoscopic vision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Tooth structure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Tool use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Language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Human consciousness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Beliefs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Social organization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11700" y="396257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PARADIGM!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025" y="946025"/>
            <a:ext cx="7975950" cy="199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qualities should a domestic animal have?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 hardy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Dominance social hierarchy (humans as leaders)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Easy to tend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Breed freely in captivity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 useful to humans</a:t>
            </a:r>
            <a:endParaRPr/>
          </a:p>
        </p:txBody>
      </p:sp>
      <p:sp>
        <p:nvSpPr>
          <p:cNvPr id="94" name="Google Shape;94;p18"/>
          <p:cNvSpPr txBox="1"/>
          <p:nvPr/>
        </p:nvSpPr>
        <p:spPr>
          <a:xfrm>
            <a:off x="361650" y="3204650"/>
            <a:ext cx="79263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In small groups, identify one species that would be easy to domesticate and one species that would be hard to domesticate and their attributes that make it easy/hard.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Old World sheep and not Bighorn sheep?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Hardy? Definitely.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Dominance social hierarchy? Harems, fight for dominance.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Easy to tend? Huge horns problematic.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Breed freely in captivity? Probably, but terrain?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 useful to humans? No wooly coat.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Other potential issues?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0530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see this pattern?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6025"/>
            <a:ext cx="8679900" cy="205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377</Words>
  <Application>Microsoft Office PowerPoint</Application>
  <PresentationFormat>On-screen Show (16:9)</PresentationFormat>
  <Paragraphs>56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Economica</vt:lpstr>
      <vt:lpstr>Arial</vt:lpstr>
      <vt:lpstr>Open Sans</vt:lpstr>
      <vt:lpstr>Luxe</vt:lpstr>
      <vt:lpstr>EFB 390 Recitation</vt:lpstr>
      <vt:lpstr>Chloe Beaupre she/her </vt:lpstr>
      <vt:lpstr>Safe Spaces</vt:lpstr>
      <vt:lpstr>Recitation sections</vt:lpstr>
      <vt:lpstr>How did hunting/interactions with wildlife contribute to human development? </vt:lpstr>
      <vt:lpstr>A PARADIGM!</vt:lpstr>
      <vt:lpstr>What qualities should a domestic animal have?</vt:lpstr>
      <vt:lpstr>Why Old World sheep and not Bighorn sheep?</vt:lpstr>
      <vt:lpstr>Why do we see this pattern?</vt:lpstr>
      <vt:lpstr>Effects of agricultural development</vt:lpstr>
      <vt:lpstr>Assertions you don’t agree with? Missing citations?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EFB 390 Recitation</dc:title>
  <dc:creator>user</dc:creator>
  <cp:lastModifiedBy>Chloe Beaupre</cp:lastModifiedBy>
  <cp:revision>4</cp:revision>
  <dcterms:modified xsi:type="dcterms:W3CDTF">2023-08-24T20:37:04Z</dcterms:modified>
</cp:coreProperties>
</file>